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dbc0ce72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dbc0ce72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e0b91be6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e0b91be6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dbc0ce727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dbc0ce727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dbc0ce727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dbc0ce727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bc0ce727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dbc0ce727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dbc0ce7271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dbc0ce7271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dbc0ce7271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dbc0ce7271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dbc0ce7271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dbc0ce7271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dbc0ce7271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dbc0ce727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dbc0ce7271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dbc0ce7271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e0c2ed2d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e0c2ed2d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dbc0ce727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dbc0ce727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dbc0ce7271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dbc0ce7271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dbc0ce727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dbc0ce727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dbc0ce727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dbc0ce727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bc0ce727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dbc0ce727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dbc0ce727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dbc0ce727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dbc0ce727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dbc0ce727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dbc0ce727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dbc0ce727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dbc0ce727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dbc0ce727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dbc0ce7271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dbc0ce7271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dbc0ce7271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dbc0ce727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dbc0ce7271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dbc0ce7271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dbc0ce727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dbc0ce727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dbc0ce7271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dbc0ce7271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dfe78e9dd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dfe78e9dd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dbc0ce7271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dbc0ce7271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dbc0ce7271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dbc0ce7271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dbc0ce7271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dbc0ce7271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dbc0ce7271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dbc0ce7271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dbc0ce7271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dbc0ce7271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dbc0ce7271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dbc0ce7271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dbc0ce7271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dbc0ce7271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dbc0ce7271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dbc0ce7271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dbc0ce7271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dbc0ce7271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dbc0ce7271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dbc0ce7271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dbc0ce7271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dbc0ce7271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dbc0ce7271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dbc0ce7271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dbc0ce7271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dbc0ce7271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dbc0ce7271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dbc0ce7271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dbc0ce7271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dbc0ce7271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dbc0ce7271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dbc0ce7271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dbc0ce7271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dbc0ce7271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dbc0ce7271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dbc0ce7271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dbc0ce7271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dbc0ce7271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dbc0ce7271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dbc0ce7271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dbc0ce7271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dbc0ce7271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dbc0ce7271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dbc0ce7271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dbc0ce7271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dbc0ce7271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dbc0ce7271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dbc0ce7271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dbc0ce7271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dbc0ce7271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dbc0ce7271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dbc0ce7271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digipi.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raspberrypi.com/softwar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digirig.net/product/digirig-mobile/?gad_source=1&amp;gad_campaignid=12829405880&amp;gbraid=0AAAAABajBK0ONlul-oKF-v_jh1rXY568C&amp;gclid=CjwKCAjw5NvPBhAoEiwA_2egfon9xKv2wrD30M9jPzhhegLuEChd69dQrBOlGeijPQ_DCs_Qp7-qVxoC_DgQAvD_BwE" TargetMode="External"/><Relationship Id="rId4" Type="http://schemas.openxmlformats.org/officeDocument/2006/relationships/hyperlink" Target="http://n7ebb.org" TargetMode="External"/><Relationship Id="rId5" Type="http://schemas.openxmlformats.org/officeDocument/2006/relationships/hyperlink" Target="https://www.amazon.com/dp/B08F9XTKGK" TargetMode="External"/><Relationship Id="rId6" Type="http://schemas.openxmlformats.org/officeDocument/2006/relationships/hyperlink" Target="https://www.amazon.com/dp/B00NWEEWW8" TargetMode="External"/><Relationship Id="rId7" Type="http://schemas.openxmlformats.org/officeDocument/2006/relationships/hyperlink" Target="https://www.raspberrypi.com/softwar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raspberrypi.com/softwar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8.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2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2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3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29.png"/><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3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1827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a:t>DigiPi by KM6LYW</a:t>
            </a:r>
            <a:endParaRPr/>
          </a:p>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1503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a:t>John Stephens / KC3FDL</a:t>
            </a:r>
            <a:endParaRPr/>
          </a:p>
          <a:p>
            <a:pPr indent="0" lvl="0" marL="0" rtl="0" algn="ctr">
              <a:spcBef>
                <a:spcPts val="0"/>
              </a:spcBef>
              <a:spcAft>
                <a:spcPts val="0"/>
              </a:spcAft>
              <a:buClr>
                <a:schemeClr val="dk1"/>
              </a:buClr>
              <a:buSzPts val="1100"/>
              <a:buFont typeface="Arial"/>
              <a:buNone/>
            </a:pPr>
            <a:r>
              <a:rPr lang="en"/>
              <a:t>Carroll County Amateur Radio Club</a:t>
            </a:r>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What is DigiPi?</a:t>
            </a:r>
            <a:endParaRPr b="1"/>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2100">
                <a:solidFill>
                  <a:schemeClr val="dk1"/>
                </a:solidFill>
              </a:rPr>
              <a:t>“DigiPi is an easy-to-use amateur radio data transceiver hotspot for Raspberry Pi.  All radio data modes are easily accessible over wifi via your phone or web browser.  Make FT8, JS8Call, APRS and packet modes work like any other mobile phone app.   Hookup a DigiPi to your rig and instantly have access to radio SMS, EMail, and texting.   Ultra-light, low-power makes it indispensable for Summit and Park operations.   </a:t>
            </a:r>
            <a:endParaRPr b="1" sz="2100">
              <a:solidFill>
                <a:schemeClr val="dk1"/>
              </a:solidFill>
            </a:endParaRPr>
          </a:p>
          <a:p>
            <a:pPr indent="0" lvl="0" marL="0" rtl="0" algn="l">
              <a:spcBef>
                <a:spcPts val="1200"/>
              </a:spcBef>
              <a:spcAft>
                <a:spcPts val="1200"/>
              </a:spcAft>
              <a:buNone/>
            </a:pPr>
            <a:r>
              <a:rPr b="1" lang="en" sz="2100">
                <a:solidFill>
                  <a:schemeClr val="dk1"/>
                </a:solidFill>
              </a:rPr>
              <a:t>Let's make Ham radio relevant in the information age!”  (</a:t>
            </a:r>
            <a:r>
              <a:rPr b="1" lang="en" sz="2100" u="sng">
                <a:solidFill>
                  <a:schemeClr val="hlink"/>
                </a:solidFill>
                <a:hlinkClick r:id="rId3"/>
              </a:rPr>
              <a:t>DigiPi.org</a:t>
            </a:r>
            <a:r>
              <a:rPr b="1" lang="en" sz="2100">
                <a:solidFill>
                  <a:schemeClr val="dk1"/>
                </a:solidFill>
              </a:rPr>
              <a:t>)</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If you bought an SD card….</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solidFill>
                  <a:schemeClr val="dk1"/>
                </a:solidFill>
              </a:rPr>
              <a:t>Your SD card is 8GB in size and contains a file </a:t>
            </a:r>
            <a:r>
              <a:rPr b="1" lang="en">
                <a:solidFill>
                  <a:srgbClr val="FF0000"/>
                </a:solidFill>
              </a:rPr>
              <a:t>digipi-2.0-1.img</a:t>
            </a:r>
            <a:r>
              <a:rPr lang="en">
                <a:solidFill>
                  <a:schemeClr val="dk1"/>
                </a:solidFill>
              </a:rPr>
              <a:t> (5.8Gb)</a:t>
            </a:r>
            <a:endParaRPr>
              <a:solidFill>
                <a:schemeClr val="dk1"/>
              </a:solidFill>
            </a:endParaRPr>
          </a:p>
          <a:p>
            <a:pPr indent="0" lvl="0" marL="0" rtl="0" algn="l">
              <a:spcBef>
                <a:spcPts val="1200"/>
              </a:spcBef>
              <a:spcAft>
                <a:spcPts val="0"/>
              </a:spcAft>
              <a:buNone/>
            </a:pPr>
            <a:r>
              <a:rPr lang="en">
                <a:solidFill>
                  <a:schemeClr val="dk1"/>
                </a:solidFill>
              </a:rPr>
              <a:t>Copy the file to your computer and put it in a safe place. You will probably need it several times.</a:t>
            </a:r>
            <a:endParaRPr>
              <a:solidFill>
                <a:schemeClr val="dk1"/>
              </a:solidFill>
            </a:endParaRPr>
          </a:p>
          <a:p>
            <a:pPr indent="0" lvl="0" marL="0" rtl="0" algn="l">
              <a:spcBef>
                <a:spcPts val="1200"/>
              </a:spcBef>
              <a:spcAft>
                <a:spcPts val="0"/>
              </a:spcAft>
              <a:buNone/>
            </a:pPr>
            <a:r>
              <a:rPr lang="en">
                <a:solidFill>
                  <a:schemeClr val="dk1"/>
                </a:solidFill>
              </a:rPr>
              <a:t>On your computer, go to </a:t>
            </a:r>
            <a:r>
              <a:rPr lang="en" u="sng">
                <a:solidFill>
                  <a:schemeClr val="hlink"/>
                </a:solidFill>
                <a:hlinkClick r:id="rId3"/>
              </a:rPr>
              <a:t>https://www.raspberrypi.com/software/</a:t>
            </a:r>
            <a:r>
              <a:rPr lang="en">
                <a:solidFill>
                  <a:schemeClr val="dk1"/>
                </a:solidFill>
              </a:rPr>
              <a:t> and download and install the Raspberry Pi Imager software. (YES, Seriously…)</a:t>
            </a:r>
            <a:endParaRPr>
              <a:solidFill>
                <a:schemeClr val="dk1"/>
              </a:solidFill>
            </a:endParaRPr>
          </a:p>
          <a:p>
            <a:pPr indent="0" lvl="0" marL="0" rtl="0" algn="l">
              <a:spcBef>
                <a:spcPts val="1200"/>
              </a:spcBef>
              <a:spcAft>
                <a:spcPts val="0"/>
              </a:spcAft>
              <a:buNone/>
            </a:pPr>
            <a:r>
              <a:rPr lang="en">
                <a:solidFill>
                  <a:schemeClr val="dk1"/>
                </a:solidFill>
              </a:rPr>
              <a:t>Use the Raspberry Pi Imager software to create a bootable Digipi SD card (over and over and over again….)</a:t>
            </a:r>
            <a:endParaRPr>
              <a:solidFill>
                <a:schemeClr val="dk1"/>
              </a:solidFill>
            </a:endParaRPr>
          </a:p>
          <a:p>
            <a:pPr indent="0" lvl="0" marL="0" rtl="0" algn="l">
              <a:spcBef>
                <a:spcPts val="1200"/>
              </a:spcBef>
              <a:spcAft>
                <a:spcPts val="1200"/>
              </a:spcAft>
              <a:buNone/>
            </a:pPr>
            <a:r>
              <a:rPr lang="en">
                <a:solidFill>
                  <a:schemeClr val="dk1"/>
                </a:solidFill>
              </a:rPr>
              <a:t>If you are really </a:t>
            </a:r>
            <a:r>
              <a:rPr lang="en">
                <a:solidFill>
                  <a:schemeClr val="dk1"/>
                </a:solidFill>
              </a:rPr>
              <a:t>savvy, you can create a bootable SSD drive or external flash / hard drive….   </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Setup Process</a:t>
            </a:r>
            <a:endParaRPr b="1"/>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FF0000"/>
              </a:buClr>
              <a:buSzPts val="2400"/>
              <a:buChar char="●"/>
            </a:pPr>
            <a:r>
              <a:rPr b="1" lang="en" sz="2400">
                <a:solidFill>
                  <a:srgbClr val="FF0000"/>
                </a:solidFill>
              </a:rPr>
              <a:t>Assemble Hardware</a:t>
            </a:r>
            <a:endParaRPr b="1" sz="2400">
              <a:solidFill>
                <a:srgbClr val="FF0000"/>
              </a:solidFill>
            </a:endParaRPr>
          </a:p>
          <a:p>
            <a:pPr indent="-355600" lvl="0" marL="457200" rtl="0" algn="l">
              <a:spcBef>
                <a:spcPts val="0"/>
              </a:spcBef>
              <a:spcAft>
                <a:spcPts val="0"/>
              </a:spcAft>
              <a:buClr>
                <a:schemeClr val="dk1"/>
              </a:buClr>
              <a:buSzPts val="2000"/>
              <a:buChar char="●"/>
            </a:pPr>
            <a:r>
              <a:rPr lang="en" sz="2000">
                <a:solidFill>
                  <a:schemeClr val="dk1"/>
                </a:solidFill>
              </a:rPr>
              <a:t>Image SD Card</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up Wifi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Initial Configuration - Save Configuration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Make File System Read / Write (RW)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Time / TimeZone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Expand File System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Configure Radios - Save Configuration</a:t>
            </a:r>
            <a:endParaRPr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Requirements</a:t>
            </a:r>
            <a:endParaRPr b="1"/>
          </a:p>
        </p:txBody>
      </p:sp>
      <p:sp>
        <p:nvSpPr>
          <p:cNvPr id="79" name="Google Shape;79;p17"/>
          <p:cNvSpPr txBox="1"/>
          <p:nvPr>
            <p:ph idx="1" type="body"/>
          </p:nvPr>
        </p:nvSpPr>
        <p:spPr>
          <a:xfrm>
            <a:off x="311700" y="1152475"/>
            <a:ext cx="8520600" cy="38430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333333"/>
              </a:buClr>
              <a:buSzPts val="2200"/>
              <a:buChar char="●"/>
            </a:pPr>
            <a:r>
              <a:rPr lang="en" sz="2200">
                <a:solidFill>
                  <a:srgbClr val="333333"/>
                </a:solidFill>
                <a:highlight>
                  <a:srgbClr val="FDFDFD"/>
                </a:highlight>
              </a:rPr>
              <a:t>Raspberry Pi  (Pi Zero 2 Wireless, Pi3, Pi4, Pi5)</a:t>
            </a:r>
            <a:endParaRPr sz="2200">
              <a:solidFill>
                <a:srgbClr val="333333"/>
              </a:solidFill>
              <a:highlight>
                <a:srgbClr val="FDFDFD"/>
              </a:highlight>
            </a:endParaRPr>
          </a:p>
          <a:p>
            <a:pPr indent="-368300" lvl="0" marL="457200" rtl="0" algn="l">
              <a:spcBef>
                <a:spcPts val="0"/>
              </a:spcBef>
              <a:spcAft>
                <a:spcPts val="0"/>
              </a:spcAft>
              <a:buClr>
                <a:srgbClr val="333333"/>
              </a:buClr>
              <a:buSzPts val="2200"/>
              <a:buChar char="●"/>
            </a:pPr>
            <a:r>
              <a:rPr lang="en" sz="2200">
                <a:solidFill>
                  <a:srgbClr val="333333"/>
                </a:solidFill>
                <a:highlight>
                  <a:srgbClr val="FDFDFD"/>
                </a:highlight>
              </a:rPr>
              <a:t>Radio Interface board if required: </a:t>
            </a:r>
            <a:r>
              <a:rPr lang="en" sz="2200" u="sng">
                <a:solidFill>
                  <a:schemeClr val="hlink"/>
                </a:solidFill>
                <a:highlight>
                  <a:srgbClr val="FDFDFD"/>
                </a:highlight>
                <a:hlinkClick r:id="rId3"/>
              </a:rPr>
              <a:t>DigiRig</a:t>
            </a:r>
            <a:r>
              <a:rPr lang="en" sz="2200">
                <a:solidFill>
                  <a:srgbClr val="333333"/>
                </a:solidFill>
                <a:highlight>
                  <a:srgbClr val="FDFDFD"/>
                </a:highlight>
              </a:rPr>
              <a:t>, DigiPi Hat, </a:t>
            </a:r>
            <a:r>
              <a:rPr lang="en" sz="2200" u="sng">
                <a:solidFill>
                  <a:schemeClr val="hlink"/>
                </a:solidFill>
                <a:highlight>
                  <a:srgbClr val="FDFDFD"/>
                </a:highlight>
                <a:hlinkClick r:id="rId4"/>
              </a:rPr>
              <a:t>fe-pi</a:t>
            </a:r>
            <a:r>
              <a:rPr lang="en" sz="2200">
                <a:solidFill>
                  <a:srgbClr val="333333"/>
                </a:solidFill>
                <a:highlight>
                  <a:srgbClr val="FDFDFD"/>
                </a:highlight>
              </a:rPr>
              <a:t>, DRA-Pi-Zero</a:t>
            </a:r>
            <a:endParaRPr sz="2200">
              <a:solidFill>
                <a:srgbClr val="333333"/>
              </a:solidFill>
              <a:highlight>
                <a:srgbClr val="FDFDFD"/>
              </a:highlight>
            </a:endParaRPr>
          </a:p>
          <a:p>
            <a:pPr indent="-368300" lvl="0" marL="457200" rtl="0" algn="l">
              <a:spcBef>
                <a:spcPts val="0"/>
              </a:spcBef>
              <a:spcAft>
                <a:spcPts val="0"/>
              </a:spcAft>
              <a:buClr>
                <a:srgbClr val="333333"/>
              </a:buClr>
              <a:buSzPts val="2200"/>
              <a:buChar char="●"/>
            </a:pPr>
            <a:r>
              <a:rPr lang="en" sz="2200">
                <a:solidFill>
                  <a:srgbClr val="333333"/>
                </a:solidFill>
                <a:highlight>
                  <a:srgbClr val="FDFDFD"/>
                </a:highlight>
              </a:rPr>
              <a:t>A USB cable for radios which support cat/rig control and audio over USB</a:t>
            </a:r>
            <a:endParaRPr sz="2200">
              <a:solidFill>
                <a:srgbClr val="333333"/>
              </a:solidFill>
              <a:highlight>
                <a:srgbClr val="FDFDFD"/>
              </a:highlight>
            </a:endParaRPr>
          </a:p>
          <a:p>
            <a:pPr indent="-368300" lvl="0" marL="457200" rtl="0" algn="l">
              <a:spcBef>
                <a:spcPts val="0"/>
              </a:spcBef>
              <a:spcAft>
                <a:spcPts val="0"/>
              </a:spcAft>
              <a:buSzPts val="2200"/>
              <a:buChar char="●"/>
            </a:pPr>
            <a:r>
              <a:rPr lang="en" sz="2200">
                <a:solidFill>
                  <a:srgbClr val="333333"/>
                </a:solidFill>
                <a:highlight>
                  <a:srgbClr val="FDFDFD"/>
                </a:highlight>
              </a:rPr>
              <a:t>An optional LCD display</a:t>
            </a:r>
            <a:r>
              <a:rPr lang="en" sz="2200">
                <a:solidFill>
                  <a:schemeClr val="dk1"/>
                </a:solidFill>
              </a:rPr>
              <a:t> (</a:t>
            </a:r>
            <a:r>
              <a:rPr lang="en" sz="2200" u="sng">
                <a:solidFill>
                  <a:schemeClr val="hlink"/>
                </a:solidFill>
                <a:hlinkClick r:id="rId5"/>
              </a:rPr>
              <a:t>1.3" LCD Display</a:t>
            </a:r>
            <a:r>
              <a:rPr lang="en" sz="2200">
                <a:solidFill>
                  <a:schemeClr val="dk1"/>
                </a:solidFill>
              </a:rPr>
              <a:t>)</a:t>
            </a:r>
            <a:endParaRPr sz="2200">
              <a:solidFill>
                <a:schemeClr val="dk1"/>
              </a:solidFill>
            </a:endParaRPr>
          </a:p>
          <a:p>
            <a:pPr indent="-368300" lvl="0" marL="457200" rtl="0" algn="l">
              <a:spcBef>
                <a:spcPts val="0"/>
              </a:spcBef>
              <a:spcAft>
                <a:spcPts val="0"/>
              </a:spcAft>
              <a:buClr>
                <a:schemeClr val="dk1"/>
              </a:buClr>
              <a:buSzPts val="2200"/>
              <a:buChar char="●"/>
            </a:pPr>
            <a:r>
              <a:rPr lang="en" sz="2200">
                <a:solidFill>
                  <a:schemeClr val="dk1"/>
                </a:solidFill>
              </a:rPr>
              <a:t>Micro SD Card 8Gb+</a:t>
            </a:r>
            <a:endParaRPr sz="2200">
              <a:solidFill>
                <a:schemeClr val="dk1"/>
              </a:solidFill>
            </a:endParaRPr>
          </a:p>
          <a:p>
            <a:pPr indent="-368300" lvl="0" marL="457200" rtl="0" algn="l">
              <a:spcBef>
                <a:spcPts val="0"/>
              </a:spcBef>
              <a:spcAft>
                <a:spcPts val="0"/>
              </a:spcAft>
              <a:buClr>
                <a:schemeClr val="dk1"/>
              </a:buClr>
              <a:buSzPts val="2200"/>
              <a:buChar char="●"/>
            </a:pPr>
            <a:r>
              <a:rPr lang="en" sz="2200" u="sng">
                <a:solidFill>
                  <a:schemeClr val="accent5"/>
                </a:solidFill>
                <a:hlinkClick r:id="rId6">
                  <a:extLst>
                    <a:ext uri="{A12FA001-AC4F-418D-AE19-62706E023703}">
                      <ahyp:hlinkClr val="tx"/>
                    </a:ext>
                  </a:extLst>
                </a:hlinkClick>
              </a:rPr>
              <a:t>GPS Dongle</a:t>
            </a:r>
            <a:r>
              <a:rPr lang="en" sz="2200">
                <a:solidFill>
                  <a:schemeClr val="dk1"/>
                </a:solidFill>
              </a:rPr>
              <a:t> (optional, but recommended) </a:t>
            </a:r>
            <a:endParaRPr sz="2200">
              <a:solidFill>
                <a:schemeClr val="dk1"/>
              </a:solidFill>
            </a:endParaRPr>
          </a:p>
          <a:p>
            <a:pPr indent="-368300" lvl="0" marL="457200" rtl="0" algn="l">
              <a:spcBef>
                <a:spcPts val="0"/>
              </a:spcBef>
              <a:spcAft>
                <a:spcPts val="0"/>
              </a:spcAft>
              <a:buClr>
                <a:schemeClr val="dk1"/>
              </a:buClr>
              <a:buSzPts val="2200"/>
              <a:buChar char="●"/>
            </a:pPr>
            <a:r>
              <a:rPr lang="en" sz="2200">
                <a:solidFill>
                  <a:schemeClr val="dk1"/>
                </a:solidFill>
              </a:rPr>
              <a:t>Raspberry Pi Imager (</a:t>
            </a:r>
            <a:r>
              <a:rPr lang="en" sz="2200" u="sng">
                <a:solidFill>
                  <a:schemeClr val="hlink"/>
                </a:solidFill>
                <a:hlinkClick r:id="rId7"/>
              </a:rPr>
              <a:t>https://www.raspberrypi.com/software/</a:t>
            </a:r>
            <a:r>
              <a:rPr lang="en" sz="2200">
                <a:solidFill>
                  <a:schemeClr val="dk1"/>
                </a:solidFill>
              </a:rPr>
              <a:t>)</a:t>
            </a:r>
            <a:endParaRPr sz="2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6" name="Google Shape;86;p18"/>
          <p:cNvPicPr preferRelativeResize="0"/>
          <p:nvPr/>
        </p:nvPicPr>
        <p:blipFill>
          <a:blip r:embed="rId3">
            <a:alphaModFix/>
          </a:blip>
          <a:stretch>
            <a:fillRect/>
          </a:stretch>
        </p:blipFill>
        <p:spPr>
          <a:xfrm>
            <a:off x="168949" y="80760"/>
            <a:ext cx="8806101" cy="49819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2" name="Google Shape;92;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3" name="Google Shape;93;p19"/>
          <p:cNvPicPr preferRelativeResize="0"/>
          <p:nvPr/>
        </p:nvPicPr>
        <p:blipFill>
          <a:blip r:embed="rId3">
            <a:alphaModFix/>
          </a:blip>
          <a:stretch>
            <a:fillRect/>
          </a:stretch>
        </p:blipFill>
        <p:spPr>
          <a:xfrm>
            <a:off x="789495" y="0"/>
            <a:ext cx="7565011"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0" name="Google Shape;100;p20"/>
          <p:cNvPicPr preferRelativeResize="0"/>
          <p:nvPr/>
        </p:nvPicPr>
        <p:blipFill>
          <a:blip r:embed="rId3">
            <a:alphaModFix/>
          </a:blip>
          <a:stretch>
            <a:fillRect/>
          </a:stretch>
        </p:blipFill>
        <p:spPr>
          <a:xfrm>
            <a:off x="1168738" y="188650"/>
            <a:ext cx="6806524" cy="47662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6" name="Google Shape;106;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7" name="Google Shape;107;p21"/>
          <p:cNvPicPr preferRelativeResize="0"/>
          <p:nvPr/>
        </p:nvPicPr>
        <p:blipFill>
          <a:blip r:embed="rId3">
            <a:alphaModFix/>
          </a:blip>
          <a:stretch>
            <a:fillRect/>
          </a:stretch>
        </p:blipFill>
        <p:spPr>
          <a:xfrm rot="10800000">
            <a:off x="621732" y="222512"/>
            <a:ext cx="7900536" cy="46984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3" name="Google Shape;113;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4" name="Google Shape;114;p22" title="20260503_152246.jpg"/>
          <p:cNvPicPr preferRelativeResize="0"/>
          <p:nvPr/>
        </p:nvPicPr>
        <p:blipFill>
          <a:blip r:embed="rId3">
            <a:alphaModFix/>
          </a:blip>
          <a:stretch>
            <a:fillRect/>
          </a:stretch>
        </p:blipFill>
        <p:spPr>
          <a:xfrm>
            <a:off x="1730938" y="440949"/>
            <a:ext cx="5682125" cy="42616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Setup Process</a:t>
            </a:r>
            <a:endParaRPr b="1"/>
          </a:p>
        </p:txBody>
      </p:sp>
      <p:sp>
        <p:nvSpPr>
          <p:cNvPr id="120" name="Google Shape;120;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Char char="●"/>
            </a:pPr>
            <a:r>
              <a:rPr lang="en" sz="2000">
                <a:solidFill>
                  <a:schemeClr val="dk1"/>
                </a:solidFill>
              </a:rPr>
              <a:t>Assemble Hardware</a:t>
            </a:r>
            <a:endParaRPr sz="2000">
              <a:solidFill>
                <a:schemeClr val="dk1"/>
              </a:solidFill>
            </a:endParaRPr>
          </a:p>
          <a:p>
            <a:pPr indent="-381000" lvl="0" marL="457200" rtl="0" algn="l">
              <a:spcBef>
                <a:spcPts val="0"/>
              </a:spcBef>
              <a:spcAft>
                <a:spcPts val="0"/>
              </a:spcAft>
              <a:buClr>
                <a:srgbClr val="FF0000"/>
              </a:buClr>
              <a:buSzPts val="2400"/>
              <a:buChar char="●"/>
            </a:pPr>
            <a:r>
              <a:rPr b="1" lang="en" sz="2400">
                <a:solidFill>
                  <a:srgbClr val="FF0000"/>
                </a:solidFill>
              </a:rPr>
              <a:t>Image SD Card</a:t>
            </a:r>
            <a:endParaRPr b="1" sz="2400">
              <a:solidFill>
                <a:srgbClr val="FF0000"/>
              </a:solidFill>
            </a:endParaRPr>
          </a:p>
          <a:p>
            <a:pPr indent="-355600" lvl="0" marL="457200" rtl="0" algn="l">
              <a:spcBef>
                <a:spcPts val="0"/>
              </a:spcBef>
              <a:spcAft>
                <a:spcPts val="0"/>
              </a:spcAft>
              <a:buClr>
                <a:schemeClr val="dk1"/>
              </a:buClr>
              <a:buSzPts val="2000"/>
              <a:buChar char="●"/>
            </a:pPr>
            <a:r>
              <a:rPr lang="en" sz="2000">
                <a:solidFill>
                  <a:schemeClr val="dk1"/>
                </a:solidFill>
              </a:rPr>
              <a:t>Set up Wifi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Initial Configuration - Save Configuration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Make File System Read / Write (RW)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Time / TimeZone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Expand File System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Configure Radios - Save Configuration</a:t>
            </a:r>
            <a:endParaRPr sz="20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Raspberry</a:t>
            </a:r>
            <a:r>
              <a:rPr lang="en"/>
              <a:t> Pi Imager Software</a:t>
            </a:r>
            <a:endParaRPr/>
          </a:p>
        </p:txBody>
      </p:sp>
      <p:sp>
        <p:nvSpPr>
          <p:cNvPr id="126" name="Google Shape;126;p24"/>
          <p:cNvSpPr txBox="1"/>
          <p:nvPr>
            <p:ph idx="1" type="body"/>
          </p:nvPr>
        </p:nvSpPr>
        <p:spPr>
          <a:xfrm>
            <a:off x="311700" y="1152475"/>
            <a:ext cx="8520600" cy="34164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lang="en" sz="3800" u="sng">
                <a:solidFill>
                  <a:schemeClr val="hlink"/>
                </a:solidFill>
                <a:hlinkClick r:id="rId3"/>
              </a:rPr>
              <a:t>https://www.raspberrypi.com/software/</a:t>
            </a:r>
            <a:endParaRPr sz="3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2" name="Google Shape;132;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3" name="Google Shape;133;p25"/>
          <p:cNvPicPr preferRelativeResize="0"/>
          <p:nvPr/>
        </p:nvPicPr>
        <p:blipFill>
          <a:blip r:embed="rId3">
            <a:alphaModFix/>
          </a:blip>
          <a:stretch>
            <a:fillRect/>
          </a:stretch>
        </p:blipFill>
        <p:spPr>
          <a:xfrm>
            <a:off x="915825" y="0"/>
            <a:ext cx="7312349"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9" name="Google Shape;139;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0" name="Google Shape;140;p26"/>
          <p:cNvPicPr preferRelativeResize="0"/>
          <p:nvPr/>
        </p:nvPicPr>
        <p:blipFill>
          <a:blip r:embed="rId3">
            <a:alphaModFix/>
          </a:blip>
          <a:stretch>
            <a:fillRect/>
          </a:stretch>
        </p:blipFill>
        <p:spPr>
          <a:xfrm>
            <a:off x="910379" y="0"/>
            <a:ext cx="7323241"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6" name="Google Shape;146;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7" name="Google Shape;147;p27"/>
          <p:cNvPicPr preferRelativeResize="0"/>
          <p:nvPr/>
        </p:nvPicPr>
        <p:blipFill>
          <a:blip r:embed="rId3">
            <a:alphaModFix/>
          </a:blip>
          <a:stretch>
            <a:fillRect/>
          </a:stretch>
        </p:blipFill>
        <p:spPr>
          <a:xfrm>
            <a:off x="947587" y="0"/>
            <a:ext cx="7248827" cy="51435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3" name="Google Shape;15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4" name="Google Shape;154;p28"/>
          <p:cNvPicPr preferRelativeResize="0"/>
          <p:nvPr/>
        </p:nvPicPr>
        <p:blipFill>
          <a:blip r:embed="rId3">
            <a:alphaModFix/>
          </a:blip>
          <a:stretch>
            <a:fillRect/>
          </a:stretch>
        </p:blipFill>
        <p:spPr>
          <a:xfrm>
            <a:off x="907901" y="0"/>
            <a:ext cx="7328197"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0" name="Google Shape;160;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1" name="Google Shape;161;p29"/>
          <p:cNvPicPr preferRelativeResize="0"/>
          <p:nvPr/>
        </p:nvPicPr>
        <p:blipFill>
          <a:blip r:embed="rId3">
            <a:alphaModFix/>
          </a:blip>
          <a:stretch>
            <a:fillRect/>
          </a:stretch>
        </p:blipFill>
        <p:spPr>
          <a:xfrm>
            <a:off x="475446" y="0"/>
            <a:ext cx="8193109"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7" name="Google Shape;167;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8" name="Google Shape;168;p30"/>
          <p:cNvPicPr preferRelativeResize="0"/>
          <p:nvPr/>
        </p:nvPicPr>
        <p:blipFill>
          <a:blip r:embed="rId3">
            <a:alphaModFix/>
          </a:blip>
          <a:stretch>
            <a:fillRect/>
          </a:stretch>
        </p:blipFill>
        <p:spPr>
          <a:xfrm>
            <a:off x="935784" y="0"/>
            <a:ext cx="7272431" cy="51434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4" name="Google Shape;174;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5" name="Google Shape;175;p31"/>
          <p:cNvPicPr preferRelativeResize="0"/>
          <p:nvPr/>
        </p:nvPicPr>
        <p:blipFill>
          <a:blip r:embed="rId3">
            <a:alphaModFix/>
          </a:blip>
          <a:stretch>
            <a:fillRect/>
          </a:stretch>
        </p:blipFill>
        <p:spPr>
          <a:xfrm>
            <a:off x="932248" y="0"/>
            <a:ext cx="7279505"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1" name="Google Shape;181;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2" name="Google Shape;182;p32"/>
          <p:cNvPicPr preferRelativeResize="0"/>
          <p:nvPr/>
        </p:nvPicPr>
        <p:blipFill>
          <a:blip r:embed="rId3">
            <a:alphaModFix/>
          </a:blip>
          <a:stretch>
            <a:fillRect/>
          </a:stretch>
        </p:blipFill>
        <p:spPr>
          <a:xfrm>
            <a:off x="913354" y="0"/>
            <a:ext cx="7317293" cy="51435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8" name="Google Shape;188;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9" name="Google Shape;189;p33"/>
          <p:cNvPicPr preferRelativeResize="0"/>
          <p:nvPr/>
        </p:nvPicPr>
        <p:blipFill>
          <a:blip r:embed="rId3">
            <a:alphaModFix/>
          </a:blip>
          <a:stretch>
            <a:fillRect/>
          </a:stretch>
        </p:blipFill>
        <p:spPr>
          <a:xfrm>
            <a:off x="922605" y="0"/>
            <a:ext cx="7298791" cy="51435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5" name="Google Shape;195;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6" name="Google Shape;196;p34"/>
          <p:cNvPicPr preferRelativeResize="0"/>
          <p:nvPr/>
        </p:nvPicPr>
        <p:blipFill>
          <a:blip r:embed="rId3">
            <a:alphaModFix/>
          </a:blip>
          <a:stretch>
            <a:fillRect/>
          </a:stretch>
        </p:blipFill>
        <p:spPr>
          <a:xfrm>
            <a:off x="907901" y="0"/>
            <a:ext cx="7328197"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2" name="Google Shape;202;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3" name="Google Shape;203;p35"/>
          <p:cNvPicPr preferRelativeResize="0"/>
          <p:nvPr/>
        </p:nvPicPr>
        <p:blipFill>
          <a:blip r:embed="rId3">
            <a:alphaModFix/>
          </a:blip>
          <a:stretch>
            <a:fillRect/>
          </a:stretch>
        </p:blipFill>
        <p:spPr>
          <a:xfrm>
            <a:off x="943071" y="0"/>
            <a:ext cx="7257857" cy="51434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Setup Process</a:t>
            </a:r>
            <a:endParaRPr b="1"/>
          </a:p>
        </p:txBody>
      </p:sp>
      <p:sp>
        <p:nvSpPr>
          <p:cNvPr id="209" name="Google Shape;209;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Char char="●"/>
            </a:pPr>
            <a:r>
              <a:rPr lang="en" sz="2000">
                <a:solidFill>
                  <a:schemeClr val="dk1"/>
                </a:solidFill>
              </a:rPr>
              <a:t>Assemble Hardware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Image SD Card</a:t>
            </a:r>
            <a:endParaRPr sz="2000">
              <a:solidFill>
                <a:schemeClr val="dk1"/>
              </a:solidFill>
            </a:endParaRPr>
          </a:p>
          <a:p>
            <a:pPr indent="-381000" lvl="0" marL="457200" rtl="0" algn="l">
              <a:spcBef>
                <a:spcPts val="0"/>
              </a:spcBef>
              <a:spcAft>
                <a:spcPts val="0"/>
              </a:spcAft>
              <a:buClr>
                <a:srgbClr val="FF0000"/>
              </a:buClr>
              <a:buSzPts val="2400"/>
              <a:buChar char="●"/>
            </a:pPr>
            <a:r>
              <a:rPr b="1" lang="en" sz="2400">
                <a:solidFill>
                  <a:srgbClr val="FF0000"/>
                </a:solidFill>
              </a:rPr>
              <a:t>Set up Wifi - Reboot</a:t>
            </a:r>
            <a:endParaRPr b="1" sz="2400">
              <a:solidFill>
                <a:srgbClr val="FF0000"/>
              </a:solidFill>
            </a:endParaRPr>
          </a:p>
          <a:p>
            <a:pPr indent="-355600" lvl="0" marL="457200" rtl="0" algn="l">
              <a:spcBef>
                <a:spcPts val="0"/>
              </a:spcBef>
              <a:spcAft>
                <a:spcPts val="0"/>
              </a:spcAft>
              <a:buClr>
                <a:schemeClr val="dk1"/>
              </a:buClr>
              <a:buSzPts val="2000"/>
              <a:buChar char="●"/>
            </a:pPr>
            <a:r>
              <a:rPr lang="en" sz="2000">
                <a:solidFill>
                  <a:schemeClr val="dk1"/>
                </a:solidFill>
              </a:rPr>
              <a:t>Initial Configuration - Save Configuration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Make File System Read / Write (RW)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Time / TimeZone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Expand File System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Configure Radios - Save Configuration</a:t>
            </a:r>
            <a:endParaRPr sz="20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Initial</a:t>
            </a:r>
            <a:r>
              <a:rPr b="1" lang="en"/>
              <a:t> Boot !</a:t>
            </a:r>
            <a:endParaRPr b="1"/>
          </a:p>
        </p:txBody>
      </p:sp>
      <p:sp>
        <p:nvSpPr>
          <p:cNvPr id="215" name="Google Shape;215;p37"/>
          <p:cNvSpPr txBox="1"/>
          <p:nvPr>
            <p:ph idx="1" type="body"/>
          </p:nvPr>
        </p:nvSpPr>
        <p:spPr>
          <a:xfrm>
            <a:off x="311700" y="1152475"/>
            <a:ext cx="4072500" cy="3416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2200">
                <a:solidFill>
                  <a:schemeClr val="dk1"/>
                </a:solidFill>
              </a:rPr>
              <a:t>Plug in / power up RPI.</a:t>
            </a:r>
            <a:endParaRPr sz="2200">
              <a:solidFill>
                <a:schemeClr val="dk1"/>
              </a:solidFill>
            </a:endParaRPr>
          </a:p>
          <a:p>
            <a:pPr indent="0" lvl="0" marL="0" rtl="0" algn="l">
              <a:spcBef>
                <a:spcPts val="1200"/>
              </a:spcBef>
              <a:spcAft>
                <a:spcPts val="0"/>
              </a:spcAft>
              <a:buNone/>
            </a:pPr>
            <a:r>
              <a:rPr lang="en" sz="2200">
                <a:solidFill>
                  <a:schemeClr val="dk1"/>
                </a:solidFill>
              </a:rPr>
              <a:t>Wait a few minutes ( everyone hum the Jeopardy theme song…)</a:t>
            </a:r>
            <a:endParaRPr sz="2200">
              <a:solidFill>
                <a:schemeClr val="dk1"/>
              </a:solidFill>
            </a:endParaRPr>
          </a:p>
          <a:p>
            <a:pPr indent="0" lvl="0" marL="0" rtl="0" algn="l">
              <a:spcBef>
                <a:spcPts val="1200"/>
              </a:spcBef>
              <a:spcAft>
                <a:spcPts val="0"/>
              </a:spcAft>
              <a:buNone/>
            </a:pPr>
            <a:r>
              <a:rPr lang="en" sz="2200">
                <a:solidFill>
                  <a:schemeClr val="dk1"/>
                </a:solidFill>
              </a:rPr>
              <a:t>Using a computer, table, phone etc, connect to DIGIPI wifi hotspot</a:t>
            </a:r>
            <a:endParaRPr sz="2200">
              <a:solidFill>
                <a:schemeClr val="dk1"/>
              </a:solidFill>
            </a:endParaRPr>
          </a:p>
          <a:p>
            <a:pPr indent="0" lvl="0" marL="0" rtl="0" algn="l">
              <a:spcBef>
                <a:spcPts val="1200"/>
              </a:spcBef>
              <a:spcAft>
                <a:spcPts val="1200"/>
              </a:spcAft>
              <a:buNone/>
            </a:pPr>
            <a:r>
              <a:rPr lang="en" sz="2200">
                <a:solidFill>
                  <a:schemeClr val="dk1"/>
                </a:solidFill>
              </a:rPr>
              <a:t>Using browser, navigate to 10.0.0.5/wifi.php</a:t>
            </a:r>
            <a:endParaRPr sz="2200">
              <a:solidFill>
                <a:schemeClr val="dk1"/>
              </a:solidFill>
            </a:endParaRPr>
          </a:p>
        </p:txBody>
      </p:sp>
      <p:pic>
        <p:nvPicPr>
          <p:cNvPr id="216" name="Google Shape;216;p37" title="20260503_154813.jpg"/>
          <p:cNvPicPr preferRelativeResize="0"/>
          <p:nvPr/>
        </p:nvPicPr>
        <p:blipFill>
          <a:blip r:embed="rId3">
            <a:alphaModFix/>
          </a:blip>
          <a:stretch>
            <a:fillRect/>
          </a:stretch>
        </p:blipFill>
        <p:spPr>
          <a:xfrm>
            <a:off x="4384200" y="1152475"/>
            <a:ext cx="4707425" cy="353057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22" name="Google Shape;222;p38"/>
          <p:cNvSpPr txBox="1"/>
          <p:nvPr>
            <p:ph idx="1" type="body"/>
          </p:nvPr>
        </p:nvSpPr>
        <p:spPr>
          <a:xfrm>
            <a:off x="311700" y="1152475"/>
            <a:ext cx="3060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Enter SSID &amp; password</a:t>
            </a:r>
            <a:endParaRPr>
              <a:solidFill>
                <a:schemeClr val="dk1"/>
              </a:solidFill>
            </a:endParaRPr>
          </a:p>
          <a:p>
            <a:pPr indent="0" lvl="0" marL="0" rtl="0" algn="l">
              <a:spcBef>
                <a:spcPts val="1200"/>
              </a:spcBef>
              <a:spcAft>
                <a:spcPts val="0"/>
              </a:spcAft>
              <a:buNone/>
            </a:pPr>
            <a:r>
              <a:rPr lang="en">
                <a:solidFill>
                  <a:schemeClr val="dk1"/>
                </a:solidFill>
              </a:rPr>
              <a:t>Press “Submit”</a:t>
            </a:r>
            <a:endParaRPr>
              <a:solidFill>
                <a:schemeClr val="dk1"/>
              </a:solidFill>
            </a:endParaRPr>
          </a:p>
          <a:p>
            <a:pPr indent="0" lvl="0" marL="0" rtl="0" algn="l">
              <a:spcBef>
                <a:spcPts val="1200"/>
              </a:spcBef>
              <a:spcAft>
                <a:spcPts val="1200"/>
              </a:spcAft>
              <a:buNone/>
            </a:pPr>
            <a:r>
              <a:rPr lang="en">
                <a:solidFill>
                  <a:schemeClr val="dk1"/>
                </a:solidFill>
              </a:rPr>
              <a:t>Press “Restart”</a:t>
            </a:r>
            <a:endParaRPr>
              <a:solidFill>
                <a:schemeClr val="dk1"/>
              </a:solidFill>
            </a:endParaRPr>
          </a:p>
        </p:txBody>
      </p:sp>
      <p:pic>
        <p:nvPicPr>
          <p:cNvPr id="223" name="Google Shape;223;p38"/>
          <p:cNvPicPr preferRelativeResize="0"/>
          <p:nvPr/>
        </p:nvPicPr>
        <p:blipFill>
          <a:blip r:embed="rId3">
            <a:alphaModFix/>
          </a:blip>
          <a:stretch>
            <a:fillRect/>
          </a:stretch>
        </p:blipFill>
        <p:spPr>
          <a:xfrm>
            <a:off x="3563448" y="0"/>
            <a:ext cx="5422606" cy="51435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29" name="Google Shape;229;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0" name="Google Shape;230;p39" title="20260509_140508.jpg"/>
          <p:cNvPicPr preferRelativeResize="0"/>
          <p:nvPr/>
        </p:nvPicPr>
        <p:blipFill>
          <a:blip r:embed="rId3">
            <a:alphaModFix/>
          </a:blip>
          <a:stretch>
            <a:fillRect/>
          </a:stretch>
        </p:blipFill>
        <p:spPr>
          <a:xfrm>
            <a:off x="0" y="630828"/>
            <a:ext cx="9144000" cy="388184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Setup Process</a:t>
            </a:r>
            <a:endParaRPr b="1"/>
          </a:p>
        </p:txBody>
      </p:sp>
      <p:sp>
        <p:nvSpPr>
          <p:cNvPr id="236" name="Google Shape;236;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Char char="●"/>
            </a:pPr>
            <a:r>
              <a:rPr lang="en" sz="2000">
                <a:solidFill>
                  <a:schemeClr val="dk1"/>
                </a:solidFill>
              </a:rPr>
              <a:t>Assemble Hardware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Image SD Card</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up Wifi - Reboot</a:t>
            </a:r>
            <a:endParaRPr sz="2000">
              <a:solidFill>
                <a:schemeClr val="dk1"/>
              </a:solidFill>
            </a:endParaRPr>
          </a:p>
          <a:p>
            <a:pPr indent="-381000" lvl="0" marL="457200" rtl="0" algn="l">
              <a:spcBef>
                <a:spcPts val="0"/>
              </a:spcBef>
              <a:spcAft>
                <a:spcPts val="0"/>
              </a:spcAft>
              <a:buClr>
                <a:srgbClr val="FF0000"/>
              </a:buClr>
              <a:buSzPts val="2400"/>
              <a:buChar char="●"/>
            </a:pPr>
            <a:r>
              <a:rPr b="1" lang="en" sz="2400">
                <a:solidFill>
                  <a:srgbClr val="FF0000"/>
                </a:solidFill>
              </a:rPr>
              <a:t>Initial Configuration - Save Configuration / Reboot</a:t>
            </a:r>
            <a:endParaRPr b="1" sz="2400">
              <a:solidFill>
                <a:srgbClr val="FF0000"/>
              </a:solidFill>
            </a:endParaRPr>
          </a:p>
          <a:p>
            <a:pPr indent="-355600" lvl="0" marL="457200" rtl="0" algn="l">
              <a:spcBef>
                <a:spcPts val="0"/>
              </a:spcBef>
              <a:spcAft>
                <a:spcPts val="0"/>
              </a:spcAft>
              <a:buClr>
                <a:schemeClr val="dk1"/>
              </a:buClr>
              <a:buSzPts val="2000"/>
              <a:buChar char="●"/>
            </a:pPr>
            <a:r>
              <a:rPr lang="en" sz="2000">
                <a:solidFill>
                  <a:schemeClr val="dk1"/>
                </a:solidFill>
              </a:rPr>
              <a:t>Make File System Read / Write (RW)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Time / TimeZone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Expand File System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Configure Radios - Save Configuration</a:t>
            </a:r>
            <a:endParaRPr sz="20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2" name="Google Shape;242;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solidFill>
                  <a:schemeClr val="dk1"/>
                </a:solidFill>
              </a:rPr>
              <a:t>Select: </a:t>
            </a:r>
            <a:r>
              <a:rPr b="1" lang="en">
                <a:solidFill>
                  <a:schemeClr val="dk1"/>
                </a:solidFill>
              </a:rPr>
              <a:t>Initialize</a:t>
            </a:r>
            <a:endParaRPr b="1">
              <a:solidFill>
                <a:schemeClr val="dk1"/>
              </a:solidFill>
            </a:endParaRPr>
          </a:p>
        </p:txBody>
      </p:sp>
      <p:pic>
        <p:nvPicPr>
          <p:cNvPr id="243" name="Google Shape;243;p41"/>
          <p:cNvPicPr preferRelativeResize="0"/>
          <p:nvPr/>
        </p:nvPicPr>
        <p:blipFill>
          <a:blip r:embed="rId3">
            <a:alphaModFix/>
          </a:blip>
          <a:stretch>
            <a:fillRect/>
          </a:stretch>
        </p:blipFill>
        <p:spPr>
          <a:xfrm>
            <a:off x="3187685" y="0"/>
            <a:ext cx="2768631" cy="51435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9" name="Google Shape;249;p42"/>
          <p:cNvSpPr txBox="1"/>
          <p:nvPr>
            <p:ph idx="1" type="body"/>
          </p:nvPr>
        </p:nvSpPr>
        <p:spPr>
          <a:xfrm>
            <a:off x="311700" y="1152475"/>
            <a:ext cx="18867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solidFill>
                  <a:schemeClr val="dk1"/>
                </a:solidFill>
              </a:rPr>
              <a:t>Fill in Fields.</a:t>
            </a:r>
            <a:endParaRPr b="1">
              <a:solidFill>
                <a:schemeClr val="dk1"/>
              </a:solidFill>
            </a:endParaRPr>
          </a:p>
          <a:p>
            <a:pPr indent="0" lvl="0" marL="0" rtl="0" algn="l">
              <a:spcBef>
                <a:spcPts val="1200"/>
              </a:spcBef>
              <a:spcAft>
                <a:spcPts val="0"/>
              </a:spcAft>
              <a:buNone/>
            </a:pPr>
            <a:r>
              <a:rPr b="1" lang="en">
                <a:solidFill>
                  <a:schemeClr val="dk1"/>
                </a:solidFill>
              </a:rPr>
              <a:t>Select: Initialize</a:t>
            </a:r>
            <a:endParaRPr b="1">
              <a:solidFill>
                <a:schemeClr val="dk1"/>
              </a:solidFill>
            </a:endParaRPr>
          </a:p>
          <a:p>
            <a:pPr indent="0" lvl="0" marL="0" rtl="0" algn="l">
              <a:spcBef>
                <a:spcPts val="1200"/>
              </a:spcBef>
              <a:spcAft>
                <a:spcPts val="0"/>
              </a:spcAft>
              <a:buNone/>
            </a:pPr>
            <a:r>
              <a:rPr b="1" lang="en">
                <a:solidFill>
                  <a:schemeClr val="dk1"/>
                </a:solidFill>
              </a:rPr>
              <a:t>On main screen, select “Save Configuration”</a:t>
            </a:r>
            <a:endParaRPr b="1">
              <a:solidFill>
                <a:schemeClr val="dk1"/>
              </a:solidFill>
            </a:endParaRPr>
          </a:p>
          <a:p>
            <a:pPr indent="0" lvl="0" marL="0" rtl="0" algn="l">
              <a:spcBef>
                <a:spcPts val="1200"/>
              </a:spcBef>
              <a:spcAft>
                <a:spcPts val="1200"/>
              </a:spcAft>
              <a:buNone/>
            </a:pPr>
            <a:r>
              <a:rPr b="1" lang="en">
                <a:solidFill>
                  <a:schemeClr val="dk1"/>
                </a:solidFill>
              </a:rPr>
              <a:t>Then select “Restart”</a:t>
            </a:r>
            <a:endParaRPr b="1">
              <a:solidFill>
                <a:schemeClr val="dk1"/>
              </a:solidFill>
            </a:endParaRPr>
          </a:p>
        </p:txBody>
      </p:sp>
      <p:pic>
        <p:nvPicPr>
          <p:cNvPr id="250" name="Google Shape;250;p42"/>
          <p:cNvPicPr preferRelativeResize="0"/>
          <p:nvPr/>
        </p:nvPicPr>
        <p:blipFill>
          <a:blip r:embed="rId3">
            <a:alphaModFix/>
          </a:blip>
          <a:stretch>
            <a:fillRect/>
          </a:stretch>
        </p:blipFill>
        <p:spPr>
          <a:xfrm>
            <a:off x="2289455" y="0"/>
            <a:ext cx="4565089"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Setup Process</a:t>
            </a:r>
            <a:endParaRPr b="1"/>
          </a:p>
        </p:txBody>
      </p:sp>
      <p:sp>
        <p:nvSpPr>
          <p:cNvPr id="256" name="Google Shape;256;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Char char="●"/>
            </a:pPr>
            <a:r>
              <a:rPr lang="en" sz="2000">
                <a:solidFill>
                  <a:schemeClr val="dk1"/>
                </a:solidFill>
              </a:rPr>
              <a:t>Assemble Hardware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Image SD Card</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up Wifi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Initial Configuration - Save Configuration / Reboot</a:t>
            </a:r>
            <a:endParaRPr sz="2000">
              <a:solidFill>
                <a:schemeClr val="dk1"/>
              </a:solidFill>
            </a:endParaRPr>
          </a:p>
          <a:p>
            <a:pPr indent="-381000" lvl="0" marL="457200" rtl="0" algn="l">
              <a:spcBef>
                <a:spcPts val="0"/>
              </a:spcBef>
              <a:spcAft>
                <a:spcPts val="0"/>
              </a:spcAft>
              <a:buClr>
                <a:srgbClr val="FF0000"/>
              </a:buClr>
              <a:buSzPts val="2400"/>
              <a:buChar char="●"/>
            </a:pPr>
            <a:r>
              <a:rPr b="1" lang="en" sz="2400">
                <a:solidFill>
                  <a:srgbClr val="FF0000"/>
                </a:solidFill>
              </a:rPr>
              <a:t>Make File System Read / Write (RW) - Reboot</a:t>
            </a:r>
            <a:endParaRPr b="1" sz="2400">
              <a:solidFill>
                <a:srgbClr val="FF0000"/>
              </a:solidFill>
            </a:endParaRPr>
          </a:p>
          <a:p>
            <a:pPr indent="-355600" lvl="0" marL="457200" rtl="0" algn="l">
              <a:spcBef>
                <a:spcPts val="0"/>
              </a:spcBef>
              <a:spcAft>
                <a:spcPts val="0"/>
              </a:spcAft>
              <a:buClr>
                <a:schemeClr val="dk1"/>
              </a:buClr>
              <a:buSzPts val="2000"/>
              <a:buChar char="●"/>
            </a:pPr>
            <a:r>
              <a:rPr lang="en" sz="2000">
                <a:solidFill>
                  <a:schemeClr val="dk1"/>
                </a:solidFill>
              </a:rPr>
              <a:t>Set Time / TimeZone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Expand File System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Configure Radios - Save Configuration</a:t>
            </a:r>
            <a:endParaRPr sz="200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2" name="Google Shape;262;p44"/>
          <p:cNvSpPr txBox="1"/>
          <p:nvPr>
            <p:ph idx="1" type="body"/>
          </p:nvPr>
        </p:nvSpPr>
        <p:spPr>
          <a:xfrm>
            <a:off x="311700" y="1129000"/>
            <a:ext cx="2626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solidFill>
                  <a:schemeClr val="dk1"/>
                </a:solidFill>
              </a:rPr>
              <a:t>Select: Shell</a:t>
            </a:r>
            <a:endParaRPr b="1">
              <a:solidFill>
                <a:schemeClr val="dk1"/>
              </a:solidFill>
            </a:endParaRPr>
          </a:p>
        </p:txBody>
      </p:sp>
      <p:pic>
        <p:nvPicPr>
          <p:cNvPr id="263" name="Google Shape;263;p44"/>
          <p:cNvPicPr preferRelativeResize="0"/>
          <p:nvPr/>
        </p:nvPicPr>
        <p:blipFill>
          <a:blip r:embed="rId3">
            <a:alphaModFix/>
          </a:blip>
          <a:stretch>
            <a:fillRect/>
          </a:stretch>
        </p:blipFill>
        <p:spPr>
          <a:xfrm>
            <a:off x="3077308" y="0"/>
            <a:ext cx="2989384" cy="5143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9" name="Google Shape;269;p45"/>
          <p:cNvSpPr txBox="1"/>
          <p:nvPr>
            <p:ph idx="1" type="body"/>
          </p:nvPr>
        </p:nvSpPr>
        <p:spPr>
          <a:xfrm>
            <a:off x="311700" y="4337925"/>
            <a:ext cx="8520600" cy="4461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None/>
            </a:pPr>
            <a:r>
              <a:rPr b="1" lang="en">
                <a:solidFill>
                  <a:schemeClr val="dk1"/>
                </a:solidFill>
              </a:rPr>
              <a:t>Password is: raspberry</a:t>
            </a:r>
            <a:endParaRPr b="1">
              <a:solidFill>
                <a:schemeClr val="dk1"/>
              </a:solidFill>
            </a:endParaRPr>
          </a:p>
        </p:txBody>
      </p:sp>
      <p:pic>
        <p:nvPicPr>
          <p:cNvPr id="270" name="Google Shape;270;p45"/>
          <p:cNvPicPr preferRelativeResize="0"/>
          <p:nvPr/>
        </p:nvPicPr>
        <p:blipFill>
          <a:blip r:embed="rId3">
            <a:alphaModFix/>
          </a:blip>
          <a:stretch>
            <a:fillRect/>
          </a:stretch>
        </p:blipFill>
        <p:spPr>
          <a:xfrm>
            <a:off x="1023938" y="981075"/>
            <a:ext cx="7096125" cy="31813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6" name="Google Shape;276;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7" name="Google Shape;277;p46"/>
          <p:cNvPicPr preferRelativeResize="0"/>
          <p:nvPr/>
        </p:nvPicPr>
        <p:blipFill>
          <a:blip r:embed="rId3">
            <a:alphaModFix/>
          </a:blip>
          <a:stretch>
            <a:fillRect/>
          </a:stretch>
        </p:blipFill>
        <p:spPr>
          <a:xfrm>
            <a:off x="0" y="492356"/>
            <a:ext cx="9144000" cy="415878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3" name="Google Shape;283;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4" name="Google Shape;284;p47"/>
          <p:cNvPicPr preferRelativeResize="0"/>
          <p:nvPr/>
        </p:nvPicPr>
        <p:blipFill>
          <a:blip r:embed="rId3">
            <a:alphaModFix/>
          </a:blip>
          <a:stretch>
            <a:fillRect/>
          </a:stretch>
        </p:blipFill>
        <p:spPr>
          <a:xfrm>
            <a:off x="114175" y="324388"/>
            <a:ext cx="8915650" cy="4494725"/>
          </a:xfrm>
          <a:prstGeom prst="rect">
            <a:avLst/>
          </a:prstGeom>
          <a:noFill/>
          <a:ln>
            <a:noFill/>
          </a:ln>
        </p:spPr>
      </p:pic>
      <p:pic>
        <p:nvPicPr>
          <p:cNvPr id="285" name="Google Shape;285;p47"/>
          <p:cNvPicPr preferRelativeResize="0"/>
          <p:nvPr/>
        </p:nvPicPr>
        <p:blipFill>
          <a:blip r:embed="rId4">
            <a:alphaModFix/>
          </a:blip>
          <a:stretch>
            <a:fillRect/>
          </a:stretch>
        </p:blipFill>
        <p:spPr>
          <a:xfrm>
            <a:off x="114175" y="4133300"/>
            <a:ext cx="3695700" cy="6858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Setup Process</a:t>
            </a:r>
            <a:endParaRPr b="1"/>
          </a:p>
        </p:txBody>
      </p:sp>
      <p:sp>
        <p:nvSpPr>
          <p:cNvPr id="291" name="Google Shape;291;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Char char="●"/>
            </a:pPr>
            <a:r>
              <a:rPr lang="en" sz="2000">
                <a:solidFill>
                  <a:schemeClr val="dk1"/>
                </a:solidFill>
              </a:rPr>
              <a:t>Assemble Hardware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Image SD Card</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up Wifi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Initial Configuration - Save Configuration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Make File System Read / Write (RW) - Reboot</a:t>
            </a:r>
            <a:endParaRPr sz="2000">
              <a:solidFill>
                <a:schemeClr val="dk1"/>
              </a:solidFill>
            </a:endParaRPr>
          </a:p>
          <a:p>
            <a:pPr indent="-381000" lvl="0" marL="457200" rtl="0" algn="l">
              <a:spcBef>
                <a:spcPts val="0"/>
              </a:spcBef>
              <a:spcAft>
                <a:spcPts val="0"/>
              </a:spcAft>
              <a:buClr>
                <a:srgbClr val="FF0000"/>
              </a:buClr>
              <a:buSzPts val="2400"/>
              <a:buChar char="●"/>
            </a:pPr>
            <a:r>
              <a:rPr b="1" lang="en" sz="2400">
                <a:solidFill>
                  <a:srgbClr val="FF0000"/>
                </a:solidFill>
              </a:rPr>
              <a:t>Set Time / TimeZone</a:t>
            </a:r>
            <a:endParaRPr b="1" sz="2400">
              <a:solidFill>
                <a:srgbClr val="FF0000"/>
              </a:solidFill>
            </a:endParaRPr>
          </a:p>
          <a:p>
            <a:pPr indent="-355600" lvl="0" marL="457200" rtl="0" algn="l">
              <a:spcBef>
                <a:spcPts val="0"/>
              </a:spcBef>
              <a:spcAft>
                <a:spcPts val="0"/>
              </a:spcAft>
              <a:buClr>
                <a:schemeClr val="dk1"/>
              </a:buClr>
              <a:buSzPts val="2000"/>
              <a:buChar char="●"/>
            </a:pPr>
            <a:r>
              <a:rPr lang="en" sz="2000">
                <a:solidFill>
                  <a:schemeClr val="dk1"/>
                </a:solidFill>
              </a:rPr>
              <a:t>Expand File System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Configure Radios - Save Configuration</a:t>
            </a:r>
            <a:endParaRPr sz="2000">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7" name="Google Shape;297;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solidFill>
                  <a:schemeClr val="dk1"/>
                </a:solidFill>
              </a:rPr>
              <a:t>On main screen, select “Shell”, then login with password “raspberry”.</a:t>
            </a:r>
            <a:endParaRPr b="1">
              <a:solidFill>
                <a:schemeClr val="dk1"/>
              </a:solidFill>
            </a:endParaRPr>
          </a:p>
        </p:txBody>
      </p:sp>
      <p:pic>
        <p:nvPicPr>
          <p:cNvPr id="298" name="Google Shape;298;p49"/>
          <p:cNvPicPr preferRelativeResize="0"/>
          <p:nvPr/>
        </p:nvPicPr>
        <p:blipFill>
          <a:blip r:embed="rId3">
            <a:alphaModFix/>
          </a:blip>
          <a:stretch>
            <a:fillRect/>
          </a:stretch>
        </p:blipFill>
        <p:spPr>
          <a:xfrm>
            <a:off x="2428875" y="2171700"/>
            <a:ext cx="4286250" cy="8001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04" name="Google Shape;304;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05" name="Google Shape;305;p50"/>
          <p:cNvPicPr preferRelativeResize="0"/>
          <p:nvPr/>
        </p:nvPicPr>
        <p:blipFill>
          <a:blip r:embed="rId3">
            <a:alphaModFix/>
          </a:blip>
          <a:stretch>
            <a:fillRect/>
          </a:stretch>
        </p:blipFill>
        <p:spPr>
          <a:xfrm>
            <a:off x="557213" y="328613"/>
            <a:ext cx="8334375" cy="47910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1" name="Google Shape;311;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2" name="Google Shape;312;p51"/>
          <p:cNvPicPr preferRelativeResize="0"/>
          <p:nvPr/>
        </p:nvPicPr>
        <p:blipFill>
          <a:blip r:embed="rId3">
            <a:alphaModFix/>
          </a:blip>
          <a:stretch>
            <a:fillRect/>
          </a:stretch>
        </p:blipFill>
        <p:spPr>
          <a:xfrm>
            <a:off x="528638" y="147638"/>
            <a:ext cx="8086725" cy="48482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8" name="Google Shape;318;p5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9" name="Google Shape;319;p52"/>
          <p:cNvPicPr preferRelativeResize="0"/>
          <p:nvPr/>
        </p:nvPicPr>
        <p:blipFill>
          <a:blip r:embed="rId3">
            <a:alphaModFix/>
          </a:blip>
          <a:stretch>
            <a:fillRect/>
          </a:stretch>
        </p:blipFill>
        <p:spPr>
          <a:xfrm>
            <a:off x="0" y="949183"/>
            <a:ext cx="9144002" cy="324513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25" name="Google Shape;325;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26" name="Google Shape;326;p53"/>
          <p:cNvPicPr preferRelativeResize="0"/>
          <p:nvPr/>
        </p:nvPicPr>
        <p:blipFill>
          <a:blip r:embed="rId3">
            <a:alphaModFix/>
          </a:blip>
          <a:stretch>
            <a:fillRect/>
          </a:stretch>
        </p:blipFill>
        <p:spPr>
          <a:xfrm>
            <a:off x="1333369" y="0"/>
            <a:ext cx="6477263" cy="5143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Setup Process</a:t>
            </a:r>
            <a:endParaRPr b="1"/>
          </a:p>
        </p:txBody>
      </p:sp>
      <p:sp>
        <p:nvSpPr>
          <p:cNvPr id="332" name="Google Shape;332;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Char char="●"/>
            </a:pPr>
            <a:r>
              <a:rPr lang="en" sz="2000">
                <a:solidFill>
                  <a:schemeClr val="dk1"/>
                </a:solidFill>
              </a:rPr>
              <a:t>Assemble Hardware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Image SD Card</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up Wifi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Initial Configuration - Save Configuration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Make File System Read / Write (RW)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Time / TimeZone</a:t>
            </a:r>
            <a:endParaRPr sz="2000">
              <a:solidFill>
                <a:schemeClr val="dk1"/>
              </a:solidFill>
            </a:endParaRPr>
          </a:p>
          <a:p>
            <a:pPr indent="-381000" lvl="0" marL="457200" rtl="0" algn="l">
              <a:spcBef>
                <a:spcPts val="0"/>
              </a:spcBef>
              <a:spcAft>
                <a:spcPts val="0"/>
              </a:spcAft>
              <a:buClr>
                <a:srgbClr val="FF0000"/>
              </a:buClr>
              <a:buSzPts val="2400"/>
              <a:buChar char="●"/>
            </a:pPr>
            <a:r>
              <a:rPr b="1" lang="en" sz="2400">
                <a:solidFill>
                  <a:srgbClr val="FF0000"/>
                </a:solidFill>
              </a:rPr>
              <a:t>Expand File System - Reboot</a:t>
            </a:r>
            <a:endParaRPr b="1" sz="2400">
              <a:solidFill>
                <a:srgbClr val="FF0000"/>
              </a:solidFill>
            </a:endParaRPr>
          </a:p>
          <a:p>
            <a:pPr indent="-355600" lvl="0" marL="457200" rtl="0" algn="l">
              <a:spcBef>
                <a:spcPts val="0"/>
              </a:spcBef>
              <a:spcAft>
                <a:spcPts val="0"/>
              </a:spcAft>
              <a:buClr>
                <a:schemeClr val="dk1"/>
              </a:buClr>
              <a:buSzPts val="2000"/>
              <a:buChar char="●"/>
            </a:pPr>
            <a:r>
              <a:rPr lang="en" sz="2000">
                <a:solidFill>
                  <a:schemeClr val="dk1"/>
                </a:solidFill>
              </a:rPr>
              <a:t>Configure Radios - Save Configuration</a:t>
            </a:r>
            <a:endParaRPr sz="2000">
              <a:solidFill>
                <a:schemeClr val="dk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38" name="Google Shape;338;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39" name="Google Shape;339;p55"/>
          <p:cNvPicPr preferRelativeResize="0"/>
          <p:nvPr/>
        </p:nvPicPr>
        <p:blipFill>
          <a:blip r:embed="rId3">
            <a:alphaModFix/>
          </a:blip>
          <a:stretch>
            <a:fillRect/>
          </a:stretch>
        </p:blipFill>
        <p:spPr>
          <a:xfrm>
            <a:off x="0" y="675727"/>
            <a:ext cx="9144000" cy="379204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45" name="Google Shape;345;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46" name="Google Shape;346;p56"/>
          <p:cNvPicPr preferRelativeResize="0"/>
          <p:nvPr/>
        </p:nvPicPr>
        <p:blipFill>
          <a:blip r:embed="rId3">
            <a:alphaModFix/>
          </a:blip>
          <a:stretch>
            <a:fillRect/>
          </a:stretch>
        </p:blipFill>
        <p:spPr>
          <a:xfrm>
            <a:off x="395288" y="152400"/>
            <a:ext cx="8353425" cy="48387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52" name="Google Shape;352;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53" name="Google Shape;353;p57"/>
          <p:cNvPicPr preferRelativeResize="0"/>
          <p:nvPr/>
        </p:nvPicPr>
        <p:blipFill>
          <a:blip r:embed="rId3">
            <a:alphaModFix/>
          </a:blip>
          <a:stretch>
            <a:fillRect/>
          </a:stretch>
        </p:blipFill>
        <p:spPr>
          <a:xfrm>
            <a:off x="0" y="188423"/>
            <a:ext cx="9144000" cy="476665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59" name="Google Shape;359;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60" name="Google Shape;360;p58"/>
          <p:cNvPicPr preferRelativeResize="0"/>
          <p:nvPr/>
        </p:nvPicPr>
        <p:blipFill>
          <a:blip r:embed="rId3">
            <a:alphaModFix/>
          </a:blip>
          <a:stretch>
            <a:fillRect/>
          </a:stretch>
        </p:blipFill>
        <p:spPr>
          <a:xfrm>
            <a:off x="1114966" y="0"/>
            <a:ext cx="6914068" cy="51435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66" name="Google Shape;366;p5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67" name="Google Shape;367;p59"/>
          <p:cNvPicPr preferRelativeResize="0"/>
          <p:nvPr/>
        </p:nvPicPr>
        <p:blipFill>
          <a:blip r:embed="rId3">
            <a:alphaModFix/>
          </a:blip>
          <a:stretch>
            <a:fillRect/>
          </a:stretch>
        </p:blipFill>
        <p:spPr>
          <a:xfrm>
            <a:off x="352425" y="147638"/>
            <a:ext cx="8439150" cy="48482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73" name="Google Shape;373;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74" name="Google Shape;374;p60"/>
          <p:cNvPicPr preferRelativeResize="0"/>
          <p:nvPr/>
        </p:nvPicPr>
        <p:blipFill>
          <a:blip r:embed="rId3">
            <a:alphaModFix/>
          </a:blip>
          <a:stretch>
            <a:fillRect/>
          </a:stretch>
        </p:blipFill>
        <p:spPr>
          <a:xfrm>
            <a:off x="1116487" y="0"/>
            <a:ext cx="6911027" cy="51435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80" name="Google Shape;380;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81" name="Google Shape;381;p61"/>
          <p:cNvPicPr preferRelativeResize="0"/>
          <p:nvPr/>
        </p:nvPicPr>
        <p:blipFill>
          <a:blip r:embed="rId3">
            <a:alphaModFix/>
          </a:blip>
          <a:stretch>
            <a:fillRect/>
          </a:stretch>
        </p:blipFill>
        <p:spPr>
          <a:xfrm>
            <a:off x="554230" y="82200"/>
            <a:ext cx="3079940" cy="5143500"/>
          </a:xfrm>
          <a:prstGeom prst="rect">
            <a:avLst/>
          </a:prstGeom>
          <a:noFill/>
          <a:ln>
            <a:noFill/>
          </a:ln>
        </p:spPr>
      </p:pic>
      <p:pic>
        <p:nvPicPr>
          <p:cNvPr id="382" name="Google Shape;382;p61"/>
          <p:cNvPicPr preferRelativeResize="0"/>
          <p:nvPr/>
        </p:nvPicPr>
        <p:blipFill>
          <a:blip r:embed="rId4">
            <a:alphaModFix/>
          </a:blip>
          <a:stretch>
            <a:fillRect/>
          </a:stretch>
        </p:blipFill>
        <p:spPr>
          <a:xfrm>
            <a:off x="5027830" y="82200"/>
            <a:ext cx="3291841" cy="514350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88" name="Google Shape;388;p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89" name="Google Shape;389;p62"/>
          <p:cNvPicPr preferRelativeResize="0"/>
          <p:nvPr/>
        </p:nvPicPr>
        <p:blipFill>
          <a:blip r:embed="rId3">
            <a:alphaModFix/>
          </a:blip>
          <a:stretch>
            <a:fillRect/>
          </a:stretch>
        </p:blipFill>
        <p:spPr>
          <a:xfrm>
            <a:off x="0" y="805496"/>
            <a:ext cx="9143999" cy="3532508"/>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Setup Process</a:t>
            </a:r>
            <a:endParaRPr b="1"/>
          </a:p>
        </p:txBody>
      </p:sp>
      <p:sp>
        <p:nvSpPr>
          <p:cNvPr id="395" name="Google Shape;395;p6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Char char="●"/>
            </a:pPr>
            <a:r>
              <a:rPr lang="en" sz="2000">
                <a:solidFill>
                  <a:schemeClr val="dk1"/>
                </a:solidFill>
              </a:rPr>
              <a:t>Assemble Hardware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Image SD Card</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up Wifi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Initial Configuration - Save Configuration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Make File System Read / Write (RW) - Reboot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Set Time / TimeZone</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Expand File System - Reboot</a:t>
            </a:r>
            <a:endParaRPr sz="2000">
              <a:solidFill>
                <a:schemeClr val="dk1"/>
              </a:solidFill>
            </a:endParaRPr>
          </a:p>
          <a:p>
            <a:pPr indent="-381000" lvl="0" marL="457200" rtl="0" algn="l">
              <a:spcBef>
                <a:spcPts val="0"/>
              </a:spcBef>
              <a:spcAft>
                <a:spcPts val="0"/>
              </a:spcAft>
              <a:buClr>
                <a:srgbClr val="FF0000"/>
              </a:buClr>
              <a:buSzPts val="2400"/>
              <a:buChar char="●"/>
            </a:pPr>
            <a:r>
              <a:rPr b="1" lang="en" sz="2400">
                <a:solidFill>
                  <a:srgbClr val="FF0000"/>
                </a:solidFill>
              </a:rPr>
              <a:t>Configure Radios - Save Configuration</a:t>
            </a:r>
            <a:endParaRPr b="1" sz="2400">
              <a:solidFill>
                <a:srgbClr val="FF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Configure Radios / Save Config Files</a:t>
            </a:r>
            <a:endParaRPr/>
          </a:p>
        </p:txBody>
      </p:sp>
      <p:sp>
        <p:nvSpPr>
          <p:cNvPr id="401" name="Google Shape;401;p6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b="1" lang="en">
                <a:solidFill>
                  <a:schemeClr val="dk1"/>
                </a:solidFill>
              </a:rPr>
              <a:t>Open each of the applications.</a:t>
            </a:r>
            <a:endParaRPr b="1">
              <a:solidFill>
                <a:schemeClr val="dk1"/>
              </a:solidFill>
            </a:endParaRPr>
          </a:p>
          <a:p>
            <a:pPr indent="-342900" lvl="0" marL="457200" rtl="0" algn="l">
              <a:spcBef>
                <a:spcPts val="0"/>
              </a:spcBef>
              <a:spcAft>
                <a:spcPts val="0"/>
              </a:spcAft>
              <a:buClr>
                <a:schemeClr val="dk1"/>
              </a:buClr>
              <a:buSzPts val="1800"/>
              <a:buChar char="●"/>
            </a:pPr>
            <a:r>
              <a:rPr b="1" lang="en">
                <a:solidFill>
                  <a:schemeClr val="dk1"/>
                </a:solidFill>
              </a:rPr>
              <a:t>App configuration menu should be displayed.</a:t>
            </a:r>
            <a:endParaRPr b="1">
              <a:solidFill>
                <a:schemeClr val="dk1"/>
              </a:solidFill>
            </a:endParaRPr>
          </a:p>
          <a:p>
            <a:pPr indent="-342900" lvl="0" marL="457200" rtl="0" algn="l">
              <a:spcBef>
                <a:spcPts val="0"/>
              </a:spcBef>
              <a:spcAft>
                <a:spcPts val="0"/>
              </a:spcAft>
              <a:buClr>
                <a:schemeClr val="dk1"/>
              </a:buClr>
              <a:buSzPts val="1800"/>
              <a:buChar char="●"/>
            </a:pPr>
            <a:r>
              <a:rPr b="1" lang="en">
                <a:solidFill>
                  <a:schemeClr val="dk1"/>
                </a:solidFill>
              </a:rPr>
              <a:t>Enter appropriate information.</a:t>
            </a:r>
            <a:endParaRPr b="1">
              <a:solidFill>
                <a:schemeClr val="dk1"/>
              </a:solidFill>
            </a:endParaRPr>
          </a:p>
          <a:p>
            <a:pPr indent="-342900" lvl="0" marL="457200" rtl="0" algn="l">
              <a:spcBef>
                <a:spcPts val="0"/>
              </a:spcBef>
              <a:spcAft>
                <a:spcPts val="0"/>
              </a:spcAft>
              <a:buClr>
                <a:schemeClr val="dk1"/>
              </a:buClr>
              <a:buSzPts val="1800"/>
              <a:buChar char="●"/>
            </a:pPr>
            <a:r>
              <a:rPr b="1" lang="en">
                <a:solidFill>
                  <a:schemeClr val="dk1"/>
                </a:solidFill>
              </a:rPr>
              <a:t>Be sure to save the configuration if allowed.</a:t>
            </a:r>
            <a:endParaRPr b="1">
              <a:solidFill>
                <a:schemeClr val="dk1"/>
              </a:solidFill>
            </a:endParaRPr>
          </a:p>
          <a:p>
            <a:pPr indent="-342900" lvl="0" marL="457200" rtl="0" algn="l">
              <a:spcBef>
                <a:spcPts val="0"/>
              </a:spcBef>
              <a:spcAft>
                <a:spcPts val="0"/>
              </a:spcAft>
              <a:buClr>
                <a:schemeClr val="dk1"/>
              </a:buClr>
              <a:buSzPts val="1800"/>
              <a:buChar char="●"/>
            </a:pPr>
            <a:r>
              <a:rPr b="1" lang="en">
                <a:solidFill>
                  <a:schemeClr val="dk1"/>
                </a:solidFill>
              </a:rPr>
              <a:t>Close the program.</a:t>
            </a:r>
            <a:endParaRPr b="1">
              <a:solidFill>
                <a:schemeClr val="dk1"/>
              </a:solidFill>
            </a:endParaRPr>
          </a:p>
          <a:p>
            <a:pPr indent="-342900" lvl="0" marL="457200" rtl="0" algn="l">
              <a:spcBef>
                <a:spcPts val="0"/>
              </a:spcBef>
              <a:spcAft>
                <a:spcPts val="0"/>
              </a:spcAft>
              <a:buClr>
                <a:schemeClr val="dk1"/>
              </a:buClr>
              <a:buSzPts val="1800"/>
              <a:buChar char="●"/>
            </a:pPr>
            <a:r>
              <a:rPr b="1" lang="en">
                <a:solidFill>
                  <a:schemeClr val="dk1"/>
                </a:solidFill>
              </a:rPr>
              <a:t>Return to main screen and press “Save Configuration”.</a:t>
            </a:r>
            <a:endParaRPr b="1">
              <a:solidFill>
                <a:schemeClr val="dk1"/>
              </a:solidFill>
            </a:endParaRPr>
          </a:p>
          <a:p>
            <a:pPr indent="-342900" lvl="0" marL="457200" rtl="0" algn="l">
              <a:spcBef>
                <a:spcPts val="0"/>
              </a:spcBef>
              <a:spcAft>
                <a:spcPts val="0"/>
              </a:spcAft>
              <a:buClr>
                <a:schemeClr val="dk1"/>
              </a:buClr>
              <a:buSzPts val="1800"/>
              <a:buChar char="●"/>
            </a:pPr>
            <a:r>
              <a:rPr b="1" lang="en">
                <a:solidFill>
                  <a:schemeClr val="dk1"/>
                </a:solidFill>
              </a:rPr>
              <a:t>Reboot and verify config file was saved.</a:t>
            </a:r>
            <a:endParaRPr b="1">
              <a:solidFill>
                <a:schemeClr val="dk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GPS Display</a:t>
            </a:r>
            <a:endParaRPr b="1"/>
          </a:p>
        </p:txBody>
      </p:sp>
      <p:sp>
        <p:nvSpPr>
          <p:cNvPr id="407" name="Google Shape;407;p6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08" name="Google Shape;408;p65"/>
          <p:cNvPicPr preferRelativeResize="0"/>
          <p:nvPr/>
        </p:nvPicPr>
        <p:blipFill>
          <a:blip r:embed="rId3">
            <a:alphaModFix/>
          </a:blip>
          <a:stretch>
            <a:fillRect/>
          </a:stretch>
        </p:blipFill>
        <p:spPr>
          <a:xfrm>
            <a:off x="1462030" y="1152463"/>
            <a:ext cx="6055541" cy="3860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